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701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561"/>
              </a:lnSpc>
            </a:pPr>
            <a:r>
              <a:rPr lang="en-US" sz="5249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Bill Generator by Python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the power of Python in automating your billing process. Learn how to create a dynamic and customizable bill generator using Python's versatility.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125313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24543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519982" y="2496026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2530673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Power of Automation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041713" y="3447217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benefits of automating your billing process, saving time, reducing errors, and improving efficiency.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169485" y="24543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24148" y="249602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0891599" y="2530673"/>
            <a:ext cx="2827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Python's Capabilities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891599" y="3100030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why Python is the perfect language for developing a bill generator, with its simplicity, readability, and vast library support.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319599" y="5619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70452" y="566166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7041713" y="5696307"/>
            <a:ext cx="2293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Target Audience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041713" y="6265664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who can benefit from using a bill generator, from freelancers to small businesses, and even larger organizations.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041321"/>
            <a:ext cx="78638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How the Bill Generator Works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4609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Simple Input and Output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11152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 step-by-step walkthrough of the bill generator process, from inputting data to generating a professionally formatted bill.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472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Total Calculation and Taxes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the bill generator calculates totals and handles taxes automatically, reducing the risk of human errors and ensuring accuracy.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472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Multiple Output Formats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the flexibility of the bill generator, supporting various output formats such as PDF, HTML, and CSV for seamless integration with other tools.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2658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49072"/>
            <a:ext cx="5143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Code Walkthrough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28778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2523768"/>
            <a:ext cx="3634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Modularity and Reusability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09312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the structure of the bill generator code, with a focus on creating reusable functions and organizing code for scalability.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28778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2523768"/>
            <a:ext cx="2781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Handling Exceptions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09312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the bill generator gracefully handles unexpected errors and exceptions, ensuring a smooth user experience.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7482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4853464"/>
            <a:ext cx="3909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Integration with External APIs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422821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how the bill generator can connect with external APIs to fetch relevant data, such as currency exchange rates or customer information.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4853464"/>
            <a:ext cx="46941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Version Control and Collaboration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770007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best practices for using version control to collaborate on the bill generator project with your team, ensuring seamless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934403"/>
            <a:ext cx="6286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Customization Options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073116"/>
            <a:ext cx="44410" cy="5222081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2474416"/>
            <a:ext cx="777597" cy="44410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2782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65610" y="2288381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295287"/>
            <a:ext cx="2628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Logo and Branding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2864644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Customize the bill template by adding your company logo and branding elements to provide a professional touch.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3585270"/>
            <a:ext cx="777597" cy="44410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3890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9890" y="339923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090862" y="3406140"/>
            <a:ext cx="3002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Flexible Layout Design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3975497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different layout options, such as using tables or CSS styling, to adapt the bill generator's visual design to meet your specific needs.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4914007"/>
            <a:ext cx="777597" cy="44410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7" name="Shape 15"/>
          <p:cNvSpPr/>
          <p:nvPr/>
        </p:nvSpPr>
        <p:spPr>
          <a:xfrm>
            <a:off x="7034761" y="47297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16080" y="472797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4734878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Localization and Internationalization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651421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modify the bill generator to support different languages, regional formats, and currency symbols to cater to a global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573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157413" y="597575"/>
            <a:ext cx="10315575" cy="1357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44"/>
              </a:lnSpc>
              <a:buNone/>
            </a:pPr>
            <a:r>
              <a:rPr lang="en-US" sz="42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Implementing the Bill Generator in Other Projects</a:t>
            </a:r>
            <a:endParaRPr lang="en-US" sz="42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3" y="2389227"/>
            <a:ext cx="3221355" cy="19908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57413" y="4651534"/>
            <a:ext cx="3221355" cy="678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Modular Code Integration</a:t>
            </a:r>
            <a:endParaRPr lang="en-US" sz="2138" dirty="0"/>
          </a:p>
        </p:txBody>
      </p:sp>
      <p:sp>
        <p:nvSpPr>
          <p:cNvPr id="7" name="Text 4"/>
          <p:cNvSpPr/>
          <p:nvPr/>
        </p:nvSpPr>
        <p:spPr>
          <a:xfrm>
            <a:off x="2157413" y="5547360"/>
            <a:ext cx="3221355" cy="1737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you can easily integrate the bill generator's functionality into existing Python projects, saving time and effort in development.</a:t>
            </a:r>
            <a:endParaRPr lang="en-US" sz="171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523" y="2389227"/>
            <a:ext cx="3221355" cy="19908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04523" y="4651534"/>
            <a:ext cx="3221355" cy="678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Collaborative Development</a:t>
            </a:r>
            <a:endParaRPr lang="en-US" sz="2138" dirty="0"/>
          </a:p>
        </p:txBody>
      </p:sp>
      <p:sp>
        <p:nvSpPr>
          <p:cNvPr id="10" name="Text 6"/>
          <p:cNvSpPr/>
          <p:nvPr/>
        </p:nvSpPr>
        <p:spPr>
          <a:xfrm>
            <a:off x="5704523" y="5547360"/>
            <a:ext cx="3221355" cy="2084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best practices for incorporating the bill generator into team projects, enabling seamless collaboration and code reuse across different applications.</a:t>
            </a:r>
            <a:endParaRPr lang="en-US" sz="171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633" y="2389227"/>
            <a:ext cx="3221355" cy="199084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51633" y="4651534"/>
            <a:ext cx="3221355" cy="678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API Integration and Scalability</a:t>
            </a:r>
            <a:endParaRPr lang="en-US" sz="2138" dirty="0"/>
          </a:p>
        </p:txBody>
      </p:sp>
      <p:sp>
        <p:nvSpPr>
          <p:cNvPr id="13" name="Text 8"/>
          <p:cNvSpPr/>
          <p:nvPr/>
        </p:nvSpPr>
        <p:spPr>
          <a:xfrm>
            <a:off x="9251633" y="5547360"/>
            <a:ext cx="3221355" cy="1737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ways to expose the bill generator's functionality as an API, allowing other applications to utilize its capabilities efficiently.</a:t>
            </a:r>
            <a:endParaRPr lang="en-US" sz="17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901779"/>
            <a:ext cx="5417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Potential Use Cases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10300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38375" y="2144673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2179320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Freelancers and Independent Contractors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3095863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 how the bill generator can streamline invoicing for freelancers and independent contractors, enabling efficient payment tracking and client communication.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210300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80948" y="214467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2179320"/>
            <a:ext cx="4183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Small Businesses and Startups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2748677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the bill generator can benefit small businesses and startups by automating billing processes and improving overall financial management.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037993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188845" y="495490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2760107" y="4989552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Non-Profit Organizations and Charities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2760107" y="590609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how the bill generator can assist non-profit organizations and charities in generating donation receipts and managing donor information effectively.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6285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577138" y="495490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148399" y="4989552"/>
            <a:ext cx="3924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Web Development Agencies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8148399" y="5558909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the bill generator can be integrated into web development agencies' workflow, simplifying client billing and project financial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Reflect on the journey of creating a bill generator using Python, its advantages, and how it can revolutionize your billing processes. Empower your future projects with this versatile tool.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606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Poppins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Shikher Jain</cp:lastModifiedBy>
  <cp:revision>4</cp:revision>
  <dcterms:created xsi:type="dcterms:W3CDTF">2023-10-14T15:43:11Z</dcterms:created>
  <dcterms:modified xsi:type="dcterms:W3CDTF">2024-12-11T20:56:59Z</dcterms:modified>
</cp:coreProperties>
</file>